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303"/>
    <a:srgbClr val="9D9391"/>
    <a:srgbClr val="F89F00"/>
    <a:srgbClr val="6457B7"/>
    <a:srgbClr val="F7DD42"/>
    <a:srgbClr val="F08D20"/>
    <a:srgbClr val="F9D344"/>
    <a:srgbClr val="9CDEEF"/>
    <a:srgbClr val="9BDFEC"/>
    <a:srgbClr val="63D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8F39-DD1C-4D11-908D-00AA29932D83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3FB52-FBE0-41A8-92D4-F017512D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8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:fad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Troy Wolfe</dc:creator>
  <cp:lastModifiedBy>Troy Wolfe</cp:lastModifiedBy>
  <cp:revision>271</cp:revision>
  <dcterms:created xsi:type="dcterms:W3CDTF">2022-08-21T00:32:51Z</dcterms:created>
  <dcterms:modified xsi:type="dcterms:W3CDTF">2025-05-10T01:16:09Z</dcterms:modified>
</cp:coreProperties>
</file>